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4536ED-670B-4825-8F83-2CB40F3F6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6BCC661-0FE0-4003-90D8-FB9DC9324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D24ADF3-AEE5-4E3B-A776-0211B2C8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04A9EE-3E95-4DEA-8F24-0895E8BE8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52A8F31-8AD1-4542-A2A2-325FBA5E4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478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82A199-2479-4A88-98C4-2912269F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A4DC056-AD23-414D-94C0-9907ED298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92DF11-D418-40F3-9EC0-F142F872B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3E56D77-F8D2-4898-94D4-6A8B84BE6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FE770D7-C653-49AE-831D-A34A14296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882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C4175FD-65B8-4BD2-AAC2-953C4D2AD4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D1F857D-EEF0-46F5-B706-38E545D7F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2E8719-59EF-475C-8FC3-ECFEAB6D7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F9273A-FDDD-4D66-815F-E61BC2895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B045EE0-B350-475F-9D1A-53D22983F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679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B512E1-1C66-467D-AB08-B780AF4F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765709-4B6B-4D6F-8D2F-A8F0A77F3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7CF7EB6-E673-49E4-A0C4-38BBDF48D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BFE81C-E3E0-4859-A555-1521E39BF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A7FB83-CA8C-40DF-8917-B1731F6E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59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79F22E-AD9A-4E1F-9691-D50C8B4E6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2B30FE7-1148-4DB8-BD88-F1B1929EB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10E8CC8-430D-455B-BF01-00913B9D9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CD4B22-64B3-4B5F-A61F-E3A0AEC2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2335887-B416-416C-8E32-C519E8D6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623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B659B1-ED96-48D7-BF0A-B8512A87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8221A3-B173-4AA8-8573-353BFB8E4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E816398-F7B8-4B6A-A766-7917EFB61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455DD58-49A4-44F1-AF5B-B5BE012EF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843C6FF-7065-440A-8CAA-0BE49632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90FA2A4-8870-4442-93E6-335E6F0B5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66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EE7849-2E3B-470F-A0FA-08B7B61A6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9F67C42-5DB5-4D62-B12A-397A31D8F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348EC1D-4179-4F6D-8296-FF16B84BE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32042C7-B0A6-46AB-A88C-C2F78E93B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FF534AE-7F15-46DD-A065-9736200BC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81D1CCE-3F2F-4FBE-9C18-9EB3E8DC7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1C7C305-0201-4CAC-8509-2835E39E5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461C5E5-519E-4F41-A693-DDE2BD90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411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5D7F80-01C6-4A3A-AE89-DF4676C83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31628BF-36F2-497A-9219-EF36CEAF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2FF9B81-0E05-48E1-A510-18382505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CFD2A67-8687-4EE1-BFC4-83F94F189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40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D123783-1248-4ED8-988F-76B3ED253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868BABB-B5CB-4DE8-A18C-B14C2879D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B702718-5AD9-46B7-B388-27565D8E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821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E01A11-B26F-4221-9809-6A4FF70D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1AABF4-4210-4E29-9800-8BB352C54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1AD12DE-AD52-428A-961A-6D099B957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26318D6-D884-4AC2-B623-D0CBA2281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96BCA5A-D2B9-49CD-B3C4-A2102FDF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F043D1F-C202-4DA3-BBD9-BEB73C48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089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CE6A5B-A2F9-4782-B616-AD0DD481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BF49BA8-400F-45D5-B50B-0E79FDF180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AF1CCC6-C881-49BB-83EB-1F5D374A3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DE073FC-FF5E-461F-B285-4A5CE48D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E7E4CC2-6FB4-457B-ABFC-ACCDFF88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137D94-2B40-4F78-94C7-2E308C4B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83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40D652C-C078-40E8-89C4-5B1555C8E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1CB4360-E9F6-4C72-B36A-2C27AA123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794232A-8FFA-4B68-9138-27E7A89A74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5FC5B-24E0-49A6-8455-7F8264A78D8E}" type="datetimeFigureOut">
              <a:rPr lang="el-GR" smtClean="0"/>
              <a:t>19/1/2022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5CAC59-3C7C-4DB4-906C-195534E61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BF32EE-D2BE-4A2D-BCCC-EA2F814530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1A2-5EDE-4040-BB54-F59667E8306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398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F03DDCE-9E66-46A8-A5E5-CE062A20F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398" y="147923"/>
            <a:ext cx="10791040" cy="511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55915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Elpida Tsitsiridi</dc:creator>
  <cp:lastModifiedBy>Elpida Tsitsiridi</cp:lastModifiedBy>
  <cp:revision>2</cp:revision>
  <dcterms:created xsi:type="dcterms:W3CDTF">2022-01-19T15:10:02Z</dcterms:created>
  <dcterms:modified xsi:type="dcterms:W3CDTF">2022-01-19T15:14:39Z</dcterms:modified>
</cp:coreProperties>
</file>